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0853C-059E-B05E-D653-0DE04841A8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1BC944-F855-4E02-D8A5-8AAE186830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8F40F1-C8DA-8119-8B4E-637C38978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85749-1F8B-445D-8050-F900E38D04BE}" type="datetimeFigureOut">
              <a:rPr lang="en-IN" smtClean="0"/>
              <a:t>02-04-2023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93049-F404-867E-A250-0CB46D953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07F06-A048-2A9E-9A1E-C3575D918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2218-73CE-443C-9782-3BE3046EBB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076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30382-7BF3-946F-ED37-66297E5E2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08B748-595B-E493-C5CC-D26A2A8F5F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BD1C9E-8AC4-8DE7-9FDB-FCEB1C84E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85749-1F8B-445D-8050-F900E38D04BE}" type="datetimeFigureOut">
              <a:rPr lang="en-IN" smtClean="0"/>
              <a:t>02-04-2023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7C68EF-FB81-C450-53AA-C5FF66721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0A2E9-FD70-554A-1E88-6D0CF7B18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2218-73CE-443C-9782-3BE3046EBB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2116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FA1079-EB69-2ACB-72AC-C173761D36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117DC5-80D8-F4C7-ED55-ECB5F01250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F6BFF9-EF9A-DD06-1F51-A084E1F5F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85749-1F8B-445D-8050-F900E38D04BE}" type="datetimeFigureOut">
              <a:rPr lang="en-IN" smtClean="0"/>
              <a:t>02-04-2023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F89779-7949-77AE-6A19-022C1B6D2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7E16A-56C7-BC83-87B0-CD3007CAF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2218-73CE-443C-9782-3BE3046EBB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6343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61317-A33F-7EBD-E60F-3D1DA0673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6B462-C004-7BDF-7035-00FF6F73A0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BF8469-48B0-A880-1522-56B74F437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85749-1F8B-445D-8050-F900E38D04BE}" type="datetimeFigureOut">
              <a:rPr lang="en-IN" smtClean="0"/>
              <a:t>02-04-2023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8A8247-F6FE-15ED-BC96-21D778FFE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2907D6-65DD-B4AF-1363-262D6AA35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2218-73CE-443C-9782-3BE3046EBB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752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24667-C909-66C9-70C6-B1E3B6F65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A9229D-8153-F2F1-F4FE-C2AF4BCCFA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9D0FBF-1CA9-3E7F-A92C-6ECBD0630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85749-1F8B-445D-8050-F900E38D04BE}" type="datetimeFigureOut">
              <a:rPr lang="en-IN" smtClean="0"/>
              <a:t>02-04-2023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B9505-296A-840F-FC8D-27F7E0224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12D20-81D6-8827-21AA-E91E17B16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2218-73CE-443C-9782-3BE3046EBB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403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383AB-5640-FB2A-3BD2-334CEEAB0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CFD80-815D-8837-D555-9D40597851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89AEC8-13C6-0EE3-CB05-36E729CC4E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22E1F7-AEFE-70CD-FB9B-B40E3D787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85749-1F8B-445D-8050-F900E38D04BE}" type="datetimeFigureOut">
              <a:rPr lang="en-IN" smtClean="0"/>
              <a:t>02-04-2023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0D0F71-620F-5CD0-B1F2-8F006197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02A1D1-AD5F-0AC3-A5C6-D1C6EDE81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2218-73CE-443C-9782-3BE3046EBB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3254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34695-555B-7CA7-518D-80AF3947D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69C08D-9D9D-588D-8DF5-C98BD5F2CD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945EA3-B7B7-F771-2534-03FC9F006E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D64C7E-3182-7290-4C50-730DFC30FC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4004F3-4F9A-6AF2-4AC2-8427600EAA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55C2D5-5CE9-1F21-2AA1-932323074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85749-1F8B-445D-8050-F900E38D04BE}" type="datetimeFigureOut">
              <a:rPr lang="en-IN" smtClean="0"/>
              <a:t>02-04-2023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2CC36E-183B-A8A4-E121-D1FB89171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9B90AD-EB93-9296-8457-DA6880C2C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2218-73CE-443C-9782-3BE3046EBB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1561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C463A-FC38-294C-EE88-1D669D570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8D88BA-4B59-3389-EF68-C6B6D7A8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85749-1F8B-445D-8050-F900E38D04BE}" type="datetimeFigureOut">
              <a:rPr lang="en-IN" smtClean="0"/>
              <a:t>02-04-2023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422550-A637-AE20-4F7D-2351F3DC0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4572CE-70CD-5DE5-47A6-C0B2F31FC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2218-73CE-443C-9782-3BE3046EBB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4961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0EEA1A-DE7F-CC63-BE35-9C70B6039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85749-1F8B-445D-8050-F900E38D04BE}" type="datetimeFigureOut">
              <a:rPr lang="en-IN" smtClean="0"/>
              <a:t>02-04-2023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6D2C29-4AB3-7AF1-EDD2-71B3ADF45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89752B-8BE9-73B0-8460-0A2881A29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2218-73CE-443C-9782-3BE3046EBB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6771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A43DF-4AEA-D5CD-DDAE-561B49E0A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A1B8A-BE76-A0D1-20C8-459B8CDD8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856608-9DA9-2941-5716-D53341A7EF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C6623B-6C85-DD33-93C9-9D2E66BA7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85749-1F8B-445D-8050-F900E38D04BE}" type="datetimeFigureOut">
              <a:rPr lang="en-IN" smtClean="0"/>
              <a:t>02-04-2023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17DD6C-02BC-705C-10E7-A1B728518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9171A3-206B-16D3-5941-51A4A99B8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2218-73CE-443C-9782-3BE3046EBB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7679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7C500-70A7-4DA8-7B20-4FAAA53D6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D7F115-EC38-7672-5CDF-3E24942CE1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0CDCEA-5081-4177-2A68-479B2E67FC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712154-9ACB-881F-CDE1-67EA71063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85749-1F8B-445D-8050-F900E38D04BE}" type="datetimeFigureOut">
              <a:rPr lang="en-IN" smtClean="0"/>
              <a:t>02-04-2023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68B68-C680-4EA5-5860-86140AAAA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3B8B04-7C98-40CF-5ED4-2E6E5151B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2218-73CE-443C-9782-3BE3046EBB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3657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54A467-02C9-B23E-AF77-A5C6B9922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2A69C1-140F-E03B-7412-E5CA6A5B5D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E7929A-62A3-D7EB-02DB-6C0B1F16D0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585749-1F8B-445D-8050-F900E38D04BE}" type="datetimeFigureOut">
              <a:rPr lang="en-IN" smtClean="0"/>
              <a:t>02-04-2023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3A0A7-4ADB-DD8C-FB0C-894A00F07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248E3-36EE-F125-64BF-57ACEDE7C8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BA2218-73CE-443C-9782-3BE3046EBB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559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619D9-E448-31F6-DD99-99584AA11C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b="1" u="sng" dirty="0"/>
              <a:t>Library Management System</a:t>
            </a:r>
          </a:p>
        </p:txBody>
      </p:sp>
    </p:spTree>
    <p:extLst>
      <p:ext uri="{BB962C8B-B14F-4D97-AF65-F5344CB8AC3E}">
        <p14:creationId xmlns:p14="http://schemas.microsoft.com/office/powerpoint/2010/main" val="961886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5813C-47FA-C870-55C8-FFAAD2A79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Issue Book Page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55DA6B6-8D0B-D7CD-FE1B-2A4EC4E5BB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4930" y="1825625"/>
            <a:ext cx="69621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3238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985DD-F8D6-4FBE-670E-C3710CA89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Search Student Page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57AF2C-C42D-75BC-7E8C-39A2EAC15F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4930" y="1825625"/>
            <a:ext cx="69621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512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92989-8CDB-61EB-ED3F-F8B49E4D6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Welcome Page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2234DCB-9D7E-E9B3-8180-F6AD657F27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4930" y="1825625"/>
            <a:ext cx="69621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046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6D7AE-6933-1E07-3A06-CCD49FFD6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Contact US &amp; Footer Page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800F35F-B609-FF7E-0D80-023A4E102B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4930" y="1825625"/>
            <a:ext cx="69621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447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30C69-E019-0D3F-A0B0-2F2D48B37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Login Page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08F4C74-563A-8513-F8ED-18D6C0FD9C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4930" y="1825625"/>
            <a:ext cx="69621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382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2A9F1-12D2-0B9A-D725-1F5FD2C53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Home Page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56C4189-14CF-7563-13E9-4ED526D97B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4930" y="1825625"/>
            <a:ext cx="69621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787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E8528-E8ED-4D32-F06E-3B740550F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Books Page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0F8C702-822A-E418-D355-49DBA0E4BC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4930" y="1825625"/>
            <a:ext cx="69621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868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F8591-FB04-7025-A6C6-27806B5F0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Students Page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BEC6E9E-4A95-55F3-04E6-A339A4CEE0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4930" y="1825625"/>
            <a:ext cx="69621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811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A00AF-8E24-5DFF-F7DD-4B5268A46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Add Student Page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2FEE4E2-9331-14E2-B706-5F506C3DDF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4930" y="1825625"/>
            <a:ext cx="69621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453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BFAC0-BD5B-730A-0F67-72E891DC1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Add Book Page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142206-1151-EFB7-1CA9-71D07D0EFD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4930" y="1825625"/>
            <a:ext cx="69621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783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</Words>
  <Application>Microsoft Office PowerPoint</Application>
  <PresentationFormat>Widescreen</PresentationFormat>
  <Paragraphs>11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Library Management System</vt:lpstr>
      <vt:lpstr>Welcome Page</vt:lpstr>
      <vt:lpstr>Contact US &amp; Footer Page</vt:lpstr>
      <vt:lpstr>Login Page</vt:lpstr>
      <vt:lpstr>Home Page</vt:lpstr>
      <vt:lpstr>Books Page</vt:lpstr>
      <vt:lpstr>Students Page</vt:lpstr>
      <vt:lpstr>Add Student Page</vt:lpstr>
      <vt:lpstr>Add Book Page</vt:lpstr>
      <vt:lpstr>Issue Book Page</vt:lpstr>
      <vt:lpstr>Search Student Page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Library Management System</dc:title>
  <dc:creator>salam ansari</dc:creator>
  <cp:lastModifiedBy>salam ansari</cp:lastModifiedBy>
  <cp:revision>1</cp:revision>
  <dcterms:created xsi:type="dcterms:W3CDTF">2023-04-02T09:03:55Z</dcterms:created>
  <dcterms:modified xsi:type="dcterms:W3CDTF">2023-04-02T09:04:07Z</dcterms:modified>
</cp:coreProperties>
</file>

<file path=docProps/thumbnail.jpeg>
</file>